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Muli"/>
      <p:regular r:id="rId29"/>
      <p:bold r:id="rId30"/>
      <p:italic r:id="rId31"/>
      <p:boldItalic r:id="rId32"/>
    </p:embeddedFont>
    <p:embeddedFont>
      <p:font typeface="Amatic SC"/>
      <p:regular r:id="rId33"/>
      <p:bold r:id="rId34"/>
    </p:embeddedFont>
    <p:embeddedFont>
      <p:font typeface="Muli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uli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uli-italic.fntdata"/><Relationship Id="rId30" Type="http://schemas.openxmlformats.org/officeDocument/2006/relationships/font" Target="fonts/Muli-bold.fntdata"/><Relationship Id="rId11" Type="http://schemas.openxmlformats.org/officeDocument/2006/relationships/slide" Target="slides/slide7.xml"/><Relationship Id="rId33" Type="http://schemas.openxmlformats.org/officeDocument/2006/relationships/font" Target="fonts/AmaticSC-regular.fntdata"/><Relationship Id="rId10" Type="http://schemas.openxmlformats.org/officeDocument/2006/relationships/slide" Target="slides/slide6.xml"/><Relationship Id="rId32" Type="http://schemas.openxmlformats.org/officeDocument/2006/relationships/font" Target="fonts/Muli-boldItalic.fntdata"/><Relationship Id="rId13" Type="http://schemas.openxmlformats.org/officeDocument/2006/relationships/slide" Target="slides/slide9.xml"/><Relationship Id="rId35" Type="http://schemas.openxmlformats.org/officeDocument/2006/relationships/font" Target="fonts/MuliLight-regular.fntdata"/><Relationship Id="rId12" Type="http://schemas.openxmlformats.org/officeDocument/2006/relationships/slide" Target="slides/slide8.xml"/><Relationship Id="rId34" Type="http://schemas.openxmlformats.org/officeDocument/2006/relationships/font" Target="fonts/AmaticSC-bold.fntdata"/><Relationship Id="rId15" Type="http://schemas.openxmlformats.org/officeDocument/2006/relationships/slide" Target="slides/slide11.xml"/><Relationship Id="rId37" Type="http://schemas.openxmlformats.org/officeDocument/2006/relationships/font" Target="fonts/MuliLight-italic.fntdata"/><Relationship Id="rId14" Type="http://schemas.openxmlformats.org/officeDocument/2006/relationships/slide" Target="slides/slide10.xml"/><Relationship Id="rId36" Type="http://schemas.openxmlformats.org/officeDocument/2006/relationships/font" Target="fonts/Muli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Muli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d394632b4_1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d394632b4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394632b4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394632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394632b4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d394632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394632b4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394632b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394632b4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394632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394632b4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d394632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d394632b4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d394632b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394632b4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394632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d394632b4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d394632b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d394632b4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d394632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d394632b4_8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d394632b4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4245209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4245209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394632b4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394632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d394632b4_5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d394632b4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d394632b4_5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d394632b4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BCDB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rect b="b" l="l" r="r" t="t"/>
            <a:pathLst>
              <a:path extrusionOk="0" h="51759" w="92849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rect b="b" l="l" r="r" t="t"/>
            <a:pathLst>
              <a:path extrusionOk="0" h="1565" w="16385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C3CED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209475" y="134125"/>
            <a:ext cx="8724927" cy="4875183"/>
          </a:xfrm>
          <a:custGeom>
            <a:rect b="b" l="l" r="r" t="t"/>
            <a:pathLst>
              <a:path extrusionOk="0" h="51517" w="92198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rect b="b" l="l" r="r" t="t"/>
            <a:pathLst>
              <a:path extrusionOk="0" h="51517" w="92198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rect b="b" l="l" r="r" t="t"/>
            <a:pathLst>
              <a:path extrusionOk="0" h="1286" w="13574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84100" y="125700"/>
            <a:ext cx="8775855" cy="4892131"/>
          </a:xfrm>
          <a:custGeom>
            <a:rect b="b" l="l" r="r" t="t"/>
            <a:pathLst>
              <a:path extrusionOk="0" h="51759" w="92849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‐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>
            <a:off x="3593400" y="400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600">
                <a:solidFill>
                  <a:srgbClr val="DBBDE5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>
              <a:solidFill>
                <a:srgbClr val="DBBDE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012023" y="4275600"/>
            <a:ext cx="1119955" cy="92150"/>
          </a:xfrm>
          <a:custGeom>
            <a:rect b="b" l="l" r="r" t="t"/>
            <a:pathLst>
              <a:path extrusionOk="0" h="1100" w="13369">
                <a:moveTo>
                  <a:pt x="12903" y="466"/>
                </a:moveTo>
                <a:lnTo>
                  <a:pt x="12456" y="522"/>
                </a:lnTo>
                <a:lnTo>
                  <a:pt x="11935" y="559"/>
                </a:lnTo>
                <a:lnTo>
                  <a:pt x="11414" y="578"/>
                </a:lnTo>
                <a:lnTo>
                  <a:pt x="10315" y="578"/>
                </a:lnTo>
                <a:lnTo>
                  <a:pt x="10129" y="559"/>
                </a:lnTo>
                <a:lnTo>
                  <a:pt x="9850" y="578"/>
                </a:lnTo>
                <a:lnTo>
                  <a:pt x="9719" y="578"/>
                </a:lnTo>
                <a:lnTo>
                  <a:pt x="9608" y="615"/>
                </a:lnTo>
                <a:lnTo>
                  <a:pt x="9570" y="634"/>
                </a:lnTo>
                <a:lnTo>
                  <a:pt x="9552" y="652"/>
                </a:lnTo>
                <a:lnTo>
                  <a:pt x="9552" y="690"/>
                </a:lnTo>
                <a:lnTo>
                  <a:pt x="9552" y="708"/>
                </a:lnTo>
                <a:lnTo>
                  <a:pt x="9589" y="746"/>
                </a:lnTo>
                <a:lnTo>
                  <a:pt x="9645" y="746"/>
                </a:lnTo>
                <a:lnTo>
                  <a:pt x="9794" y="764"/>
                </a:lnTo>
                <a:lnTo>
                  <a:pt x="10036" y="783"/>
                </a:lnTo>
                <a:lnTo>
                  <a:pt x="10557" y="801"/>
                </a:lnTo>
                <a:lnTo>
                  <a:pt x="11060" y="801"/>
                </a:lnTo>
                <a:lnTo>
                  <a:pt x="11581" y="783"/>
                </a:lnTo>
                <a:lnTo>
                  <a:pt x="12587" y="727"/>
                </a:lnTo>
                <a:lnTo>
                  <a:pt x="12810" y="727"/>
                </a:lnTo>
                <a:lnTo>
                  <a:pt x="13052" y="708"/>
                </a:lnTo>
                <a:lnTo>
                  <a:pt x="13127" y="671"/>
                </a:lnTo>
                <a:lnTo>
                  <a:pt x="13257" y="615"/>
                </a:lnTo>
                <a:lnTo>
                  <a:pt x="13313" y="597"/>
                </a:lnTo>
                <a:lnTo>
                  <a:pt x="13350" y="559"/>
                </a:lnTo>
                <a:lnTo>
                  <a:pt x="13369" y="522"/>
                </a:lnTo>
                <a:lnTo>
                  <a:pt x="13331" y="504"/>
                </a:lnTo>
                <a:lnTo>
                  <a:pt x="13220" y="485"/>
                </a:lnTo>
                <a:lnTo>
                  <a:pt x="13108" y="466"/>
                </a:lnTo>
                <a:close/>
                <a:moveTo>
                  <a:pt x="8398" y="317"/>
                </a:moveTo>
                <a:lnTo>
                  <a:pt x="8360" y="336"/>
                </a:lnTo>
                <a:lnTo>
                  <a:pt x="8304" y="355"/>
                </a:lnTo>
                <a:lnTo>
                  <a:pt x="8267" y="373"/>
                </a:lnTo>
                <a:lnTo>
                  <a:pt x="8249" y="410"/>
                </a:lnTo>
                <a:lnTo>
                  <a:pt x="8193" y="522"/>
                </a:lnTo>
                <a:lnTo>
                  <a:pt x="8193" y="634"/>
                </a:lnTo>
                <a:lnTo>
                  <a:pt x="8211" y="746"/>
                </a:lnTo>
                <a:lnTo>
                  <a:pt x="8249" y="801"/>
                </a:lnTo>
                <a:lnTo>
                  <a:pt x="8286" y="839"/>
                </a:lnTo>
                <a:lnTo>
                  <a:pt x="8323" y="857"/>
                </a:lnTo>
                <a:lnTo>
                  <a:pt x="8398" y="876"/>
                </a:lnTo>
                <a:lnTo>
                  <a:pt x="8491" y="876"/>
                </a:lnTo>
                <a:lnTo>
                  <a:pt x="8584" y="820"/>
                </a:lnTo>
                <a:lnTo>
                  <a:pt x="8658" y="746"/>
                </a:lnTo>
                <a:lnTo>
                  <a:pt x="8695" y="634"/>
                </a:lnTo>
                <a:lnTo>
                  <a:pt x="8714" y="541"/>
                </a:lnTo>
                <a:lnTo>
                  <a:pt x="8677" y="466"/>
                </a:lnTo>
                <a:lnTo>
                  <a:pt x="8658" y="429"/>
                </a:lnTo>
                <a:lnTo>
                  <a:pt x="8621" y="392"/>
                </a:lnTo>
                <a:lnTo>
                  <a:pt x="8584" y="373"/>
                </a:lnTo>
                <a:lnTo>
                  <a:pt x="8528" y="373"/>
                </a:lnTo>
                <a:lnTo>
                  <a:pt x="8453" y="336"/>
                </a:lnTo>
                <a:lnTo>
                  <a:pt x="8398" y="317"/>
                </a:lnTo>
                <a:close/>
                <a:moveTo>
                  <a:pt x="3203" y="578"/>
                </a:moveTo>
                <a:lnTo>
                  <a:pt x="2645" y="597"/>
                </a:lnTo>
                <a:lnTo>
                  <a:pt x="2086" y="634"/>
                </a:lnTo>
                <a:lnTo>
                  <a:pt x="1527" y="671"/>
                </a:lnTo>
                <a:lnTo>
                  <a:pt x="1230" y="671"/>
                </a:lnTo>
                <a:lnTo>
                  <a:pt x="950" y="652"/>
                </a:lnTo>
                <a:lnTo>
                  <a:pt x="392" y="634"/>
                </a:lnTo>
                <a:lnTo>
                  <a:pt x="150" y="634"/>
                </a:lnTo>
                <a:lnTo>
                  <a:pt x="94" y="652"/>
                </a:lnTo>
                <a:lnTo>
                  <a:pt x="38" y="652"/>
                </a:lnTo>
                <a:lnTo>
                  <a:pt x="19" y="690"/>
                </a:lnTo>
                <a:lnTo>
                  <a:pt x="1" y="727"/>
                </a:lnTo>
                <a:lnTo>
                  <a:pt x="19" y="764"/>
                </a:lnTo>
                <a:lnTo>
                  <a:pt x="75" y="783"/>
                </a:lnTo>
                <a:lnTo>
                  <a:pt x="187" y="839"/>
                </a:lnTo>
                <a:lnTo>
                  <a:pt x="392" y="895"/>
                </a:lnTo>
                <a:lnTo>
                  <a:pt x="615" y="932"/>
                </a:lnTo>
                <a:lnTo>
                  <a:pt x="839" y="950"/>
                </a:lnTo>
                <a:lnTo>
                  <a:pt x="1081" y="950"/>
                </a:lnTo>
                <a:lnTo>
                  <a:pt x="1304" y="932"/>
                </a:lnTo>
                <a:lnTo>
                  <a:pt x="1769" y="895"/>
                </a:lnTo>
                <a:lnTo>
                  <a:pt x="2235" y="839"/>
                </a:lnTo>
                <a:lnTo>
                  <a:pt x="2756" y="801"/>
                </a:lnTo>
                <a:lnTo>
                  <a:pt x="3278" y="783"/>
                </a:lnTo>
                <a:lnTo>
                  <a:pt x="3557" y="801"/>
                </a:lnTo>
                <a:lnTo>
                  <a:pt x="3762" y="801"/>
                </a:lnTo>
                <a:lnTo>
                  <a:pt x="3799" y="783"/>
                </a:lnTo>
                <a:lnTo>
                  <a:pt x="3836" y="727"/>
                </a:lnTo>
                <a:lnTo>
                  <a:pt x="3836" y="671"/>
                </a:lnTo>
                <a:lnTo>
                  <a:pt x="3817" y="634"/>
                </a:lnTo>
                <a:lnTo>
                  <a:pt x="3762" y="597"/>
                </a:lnTo>
                <a:lnTo>
                  <a:pt x="3482" y="597"/>
                </a:lnTo>
                <a:lnTo>
                  <a:pt x="3203" y="578"/>
                </a:lnTo>
                <a:close/>
                <a:moveTo>
                  <a:pt x="4637" y="355"/>
                </a:moveTo>
                <a:lnTo>
                  <a:pt x="4581" y="373"/>
                </a:lnTo>
                <a:lnTo>
                  <a:pt x="4544" y="392"/>
                </a:lnTo>
                <a:lnTo>
                  <a:pt x="4488" y="429"/>
                </a:lnTo>
                <a:lnTo>
                  <a:pt x="4432" y="541"/>
                </a:lnTo>
                <a:lnTo>
                  <a:pt x="4413" y="652"/>
                </a:lnTo>
                <a:lnTo>
                  <a:pt x="4432" y="764"/>
                </a:lnTo>
                <a:lnTo>
                  <a:pt x="4450" y="820"/>
                </a:lnTo>
                <a:lnTo>
                  <a:pt x="4469" y="876"/>
                </a:lnTo>
                <a:lnTo>
                  <a:pt x="4506" y="913"/>
                </a:lnTo>
                <a:lnTo>
                  <a:pt x="4562" y="932"/>
                </a:lnTo>
                <a:lnTo>
                  <a:pt x="4618" y="950"/>
                </a:lnTo>
                <a:lnTo>
                  <a:pt x="4693" y="950"/>
                </a:lnTo>
                <a:lnTo>
                  <a:pt x="4748" y="932"/>
                </a:lnTo>
                <a:lnTo>
                  <a:pt x="4804" y="895"/>
                </a:lnTo>
                <a:lnTo>
                  <a:pt x="4879" y="820"/>
                </a:lnTo>
                <a:lnTo>
                  <a:pt x="4935" y="708"/>
                </a:lnTo>
                <a:lnTo>
                  <a:pt x="4972" y="597"/>
                </a:lnTo>
                <a:lnTo>
                  <a:pt x="4972" y="485"/>
                </a:lnTo>
                <a:lnTo>
                  <a:pt x="4953" y="448"/>
                </a:lnTo>
                <a:lnTo>
                  <a:pt x="4916" y="392"/>
                </a:lnTo>
                <a:lnTo>
                  <a:pt x="4879" y="373"/>
                </a:lnTo>
                <a:lnTo>
                  <a:pt x="4841" y="355"/>
                </a:lnTo>
                <a:close/>
                <a:moveTo>
                  <a:pt x="6647" y="1"/>
                </a:moveTo>
                <a:lnTo>
                  <a:pt x="6536" y="19"/>
                </a:lnTo>
                <a:lnTo>
                  <a:pt x="6424" y="75"/>
                </a:lnTo>
                <a:lnTo>
                  <a:pt x="6238" y="187"/>
                </a:lnTo>
                <a:lnTo>
                  <a:pt x="6089" y="317"/>
                </a:lnTo>
                <a:lnTo>
                  <a:pt x="6033" y="392"/>
                </a:lnTo>
                <a:lnTo>
                  <a:pt x="5977" y="485"/>
                </a:lnTo>
                <a:lnTo>
                  <a:pt x="5959" y="578"/>
                </a:lnTo>
                <a:lnTo>
                  <a:pt x="5940" y="690"/>
                </a:lnTo>
                <a:lnTo>
                  <a:pt x="5959" y="820"/>
                </a:lnTo>
                <a:lnTo>
                  <a:pt x="5996" y="913"/>
                </a:lnTo>
                <a:lnTo>
                  <a:pt x="6052" y="988"/>
                </a:lnTo>
                <a:lnTo>
                  <a:pt x="6145" y="1043"/>
                </a:lnTo>
                <a:lnTo>
                  <a:pt x="6238" y="1081"/>
                </a:lnTo>
                <a:lnTo>
                  <a:pt x="6350" y="1099"/>
                </a:lnTo>
                <a:lnTo>
                  <a:pt x="6573" y="1099"/>
                </a:lnTo>
                <a:lnTo>
                  <a:pt x="6722" y="1081"/>
                </a:lnTo>
                <a:lnTo>
                  <a:pt x="6834" y="1043"/>
                </a:lnTo>
                <a:lnTo>
                  <a:pt x="6945" y="988"/>
                </a:lnTo>
                <a:lnTo>
                  <a:pt x="7057" y="913"/>
                </a:lnTo>
                <a:lnTo>
                  <a:pt x="7131" y="801"/>
                </a:lnTo>
                <a:lnTo>
                  <a:pt x="7187" y="690"/>
                </a:lnTo>
                <a:lnTo>
                  <a:pt x="7206" y="559"/>
                </a:lnTo>
                <a:lnTo>
                  <a:pt x="7187" y="429"/>
                </a:lnTo>
                <a:lnTo>
                  <a:pt x="7131" y="299"/>
                </a:lnTo>
                <a:lnTo>
                  <a:pt x="7076" y="206"/>
                </a:lnTo>
                <a:lnTo>
                  <a:pt x="6983" y="113"/>
                </a:lnTo>
                <a:lnTo>
                  <a:pt x="6889" y="57"/>
                </a:lnTo>
                <a:lnTo>
                  <a:pt x="6778" y="19"/>
                </a:lnTo>
                <a:lnTo>
                  <a:pt x="6647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rect b="b" l="l" r="r" t="t"/>
            <a:pathLst>
              <a:path extrusionOk="0" h="51033" w="92105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rect b="b" l="l" r="r" t="t"/>
            <a:pathLst>
              <a:path extrusionOk="0" h="51200" w="92849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rect b="b" l="l" r="r" t="t"/>
            <a:pathLst>
              <a:path extrusionOk="0" h="50102" w="9270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44225" y="157125"/>
            <a:ext cx="8855455" cy="4829191"/>
          </a:xfrm>
          <a:custGeom>
            <a:rect b="b" l="l" r="r" t="t"/>
            <a:pathLst>
              <a:path extrusionOk="0" h="49842" w="91397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144225" y="157125"/>
            <a:ext cx="8855455" cy="4829191"/>
          </a:xfrm>
          <a:custGeom>
            <a:rect b="b" l="l" r="r" t="t"/>
            <a:pathLst>
              <a:path extrusionOk="0" h="49842" w="91397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DBCB5"/>
              </a:solidFill>
            </a:endParaRPr>
          </a:p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rect b="b" l="l" r="r" t="t"/>
            <a:pathLst>
              <a:path extrusionOk="0" h="51033" w="92105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lvl="2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lvl="3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lvl="4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lvl="5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lvl="6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lvl="7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lvl="8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>
          <a:xfrm>
            <a:off x="2466625" y="1991850"/>
            <a:ext cx="4506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軟工期末專案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" name="Google Shape;61;p12"/>
          <p:cNvSpPr txBox="1"/>
          <p:nvPr/>
        </p:nvSpPr>
        <p:spPr>
          <a:xfrm>
            <a:off x="6191025" y="2943850"/>
            <a:ext cx="28527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組員:</a:t>
            </a:r>
            <a:endParaRPr b="1"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許中昱  鄭丞佑</a:t>
            </a:r>
            <a:endParaRPr b="1"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蘇歆芳  許書瑜</a:t>
            </a:r>
            <a:endParaRPr b="1"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尤仲平  謝承展</a:t>
            </a:r>
            <a:endParaRPr b="1"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吳軒毅  潘冠妤</a:t>
            </a:r>
            <a:endParaRPr b="1"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7158350" y="365800"/>
            <a:ext cx="182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Amatic SC"/>
                <a:ea typeface="Amatic SC"/>
                <a:cs typeface="Amatic SC"/>
                <a:sym typeface="Amatic SC"/>
              </a:rPr>
              <a:t>Team 5</a:t>
            </a:r>
            <a:endParaRPr sz="48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8055" l="0" r="19471" t="23329"/>
          <a:stretch/>
        </p:blipFill>
        <p:spPr>
          <a:xfrm>
            <a:off x="890300" y="946125"/>
            <a:ext cx="7363502" cy="352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</a:t>
            </a:r>
            <a:r>
              <a:rPr lang="zh-TW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Team</a:t>
            </a:r>
            <a:r>
              <a:rPr lang="zh-TW"/>
              <a:t> UI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850" y="578625"/>
            <a:ext cx="7495910" cy="4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User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50" y="463525"/>
            <a:ext cx="7495910" cy="4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New Team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50" y="463525"/>
            <a:ext cx="7495910" cy="4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Waiting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50" y="463525"/>
            <a:ext cx="7495910" cy="4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Add to Team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75" y="535850"/>
            <a:ext cx="7495910" cy="4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Add to Team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50" y="529600"/>
            <a:ext cx="7495910" cy="42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Waiting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200" y="578625"/>
            <a:ext cx="7591301" cy="42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Admin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Set Need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300" y="578625"/>
            <a:ext cx="7579320" cy="42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CONTENTS</a:t>
            </a:r>
            <a:endParaRPr sz="3600"/>
          </a:p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C7F9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7C7F91"/>
              </a:solidFill>
            </a:endParaRPr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890300" y="742950"/>
            <a:ext cx="72309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表設計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zh-TW" sz="3600">
                <a:latin typeface="Amatic SC"/>
                <a:ea typeface="Amatic SC"/>
                <a:cs typeface="Amatic SC"/>
                <a:sym typeface="Amatic SC"/>
              </a:rPr>
              <a:t>User UI 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zh-TW" sz="3600">
                <a:latin typeface="Amatic SC"/>
                <a:ea typeface="Amatic SC"/>
                <a:cs typeface="Amatic SC"/>
                <a:sym typeface="Amatic SC"/>
              </a:rPr>
              <a:t>Team UI 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zh-TW" sz="3600">
                <a:latin typeface="Amatic SC"/>
                <a:ea typeface="Amatic SC"/>
                <a:cs typeface="Amatic SC"/>
                <a:sym typeface="Amatic SC"/>
              </a:rPr>
              <a:t>Game UI 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AutoNum type="arabicPeriod"/>
            </a:pPr>
            <a:r>
              <a:rPr lang="zh-TW" sz="3600">
                <a:latin typeface="Amatic SC"/>
                <a:ea typeface="Amatic SC"/>
                <a:cs typeface="Amatic SC"/>
                <a:sym typeface="Amatic SC"/>
              </a:rPr>
              <a:t>DEMO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</a:t>
            </a:r>
            <a:r>
              <a:rPr lang="zh-TW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Game</a:t>
            </a:r>
            <a:r>
              <a:rPr lang="zh-TW"/>
              <a:t> UI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6" name="Google Shape;196;p32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play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50" y="651475"/>
            <a:ext cx="7579320" cy="42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317325" y="115725"/>
            <a:ext cx="17718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Amatic SC"/>
                <a:ea typeface="Amatic SC"/>
                <a:cs typeface="Amatic SC"/>
                <a:sym typeface="Amatic SC"/>
              </a:rPr>
              <a:t>Waiting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50" y="651475"/>
            <a:ext cx="7579320" cy="42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</a:t>
            </a:r>
            <a:r>
              <a:rPr lang="zh-TW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5" name="Google Shape;215;p35"/>
          <p:cNvSpPr txBox="1"/>
          <p:nvPr>
            <p:ph idx="4294967295" type="ctrTitle"/>
          </p:nvPr>
        </p:nvSpPr>
        <p:spPr>
          <a:xfrm>
            <a:off x="1275150" y="2432850"/>
            <a:ext cx="65937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C3CED9"/>
                </a:solidFill>
              </a:rPr>
              <a:t>THANKS</a:t>
            </a:r>
            <a:r>
              <a:rPr lang="zh-TW" sz="3600">
                <a:solidFill>
                  <a:srgbClr val="C3CED9"/>
                </a:solidFill>
              </a:rPr>
              <a:t>!</a:t>
            </a:r>
            <a:endParaRPr sz="3600">
              <a:solidFill>
                <a:srgbClr val="C3CED9"/>
              </a:solidFill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3759751" y="879350"/>
            <a:ext cx="1624516" cy="1496748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資料表設計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4294967295" type="ctrTitle"/>
          </p:nvPr>
        </p:nvSpPr>
        <p:spPr>
          <a:xfrm>
            <a:off x="1275150" y="2432850"/>
            <a:ext cx="65937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C3CED9"/>
                </a:solidFill>
              </a:rPr>
              <a:t>Hello!</a:t>
            </a:r>
            <a:endParaRPr sz="3600">
              <a:solidFill>
                <a:srgbClr val="C3CED9"/>
              </a:solidFill>
            </a:endParaRPr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563" y="320062"/>
            <a:ext cx="3506875" cy="45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</a:t>
            </a:r>
            <a:r>
              <a:rPr lang="zh-TW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User UI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zh-TW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77" y="388975"/>
            <a:ext cx="7763648" cy="44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This is a slide title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‐"/>
            </a:pPr>
            <a:r>
              <a:rPr lang="zh-TW"/>
              <a:t>Here you have a list of items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‐"/>
            </a:pPr>
            <a:r>
              <a:rPr lang="zh-TW"/>
              <a:t>And some text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‐"/>
            </a:pPr>
            <a:r>
              <a:rPr lang="zh-TW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/>
              <a:t>Your audience will listen to you or read the content, but won’t do both. 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13" y="273288"/>
            <a:ext cx="7739374" cy="45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052" y="509750"/>
            <a:ext cx="6106801" cy="412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101" y="838925"/>
            <a:ext cx="2642201" cy="23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64" y="360850"/>
            <a:ext cx="6796876" cy="44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